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72" r:id="rId3"/>
    <p:sldId id="257" r:id="rId4"/>
    <p:sldId id="275" r:id="rId5"/>
    <p:sldId id="276" r:id="rId6"/>
    <p:sldId id="27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58E"/>
    <a:srgbClr val="9BD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94737-4A29-4B2B-AADF-FDF6AF7D9C78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EAF564-90BE-4556-9EFA-8A109C7C492B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</a:t>
          </a:r>
        </a:p>
      </dgm:t>
    </dgm:pt>
    <dgm:pt modelId="{843809E0-7B52-4D00-A058-BC6279433CAD}" type="parTrans" cxnId="{26732429-A692-40F2-B914-E89AB82016B4}">
      <dgm:prSet/>
      <dgm:spPr/>
      <dgm:t>
        <a:bodyPr/>
        <a:lstStyle/>
        <a:p>
          <a:endParaRPr lang="en-US"/>
        </a:p>
      </dgm:t>
    </dgm:pt>
    <dgm:pt modelId="{1BB66B09-711F-4033-A0CA-A17D6B3ED7C4}" type="sibTrans" cxnId="{26732429-A692-40F2-B914-E89AB82016B4}">
      <dgm:prSet/>
      <dgm:spPr/>
      <dgm:t>
        <a:bodyPr/>
        <a:lstStyle/>
        <a:p>
          <a:endParaRPr lang="en-US"/>
        </a:p>
      </dgm:t>
    </dgm:pt>
    <dgm:pt modelId="{AF6AFA6D-1121-4597-AD26-756737FC17A6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Phòng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khám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TTYT,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trạm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YT.</a:t>
          </a:r>
        </a:p>
      </dgm:t>
    </dgm:pt>
    <dgm:pt modelId="{E05993BD-08E3-46A9-B8DE-9A31885A0FF3}" type="parTrans" cxnId="{F73B1100-0A96-49CA-AB17-3A6F81E5F707}">
      <dgm:prSet/>
      <dgm:spPr/>
      <dgm:t>
        <a:bodyPr/>
        <a:lstStyle/>
        <a:p>
          <a:endParaRPr lang="en-US"/>
        </a:p>
      </dgm:t>
    </dgm:pt>
    <dgm:pt modelId="{F4506CF3-2EBB-42DC-AFFE-E3CD37CABA33}" type="sibTrans" cxnId="{F73B1100-0A96-49CA-AB17-3A6F81E5F707}">
      <dgm:prSet/>
      <dgm:spPr/>
      <dgm:t>
        <a:bodyPr/>
        <a:lstStyle/>
        <a:p>
          <a:endParaRPr lang="en-US"/>
        </a:p>
      </dgm:t>
    </dgm:pt>
    <dgm:pt modelId="{7737FD98-56B9-4D05-8564-DB39B4713FE5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Phòng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khám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khoa,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chuyên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khoa</a:t>
          </a:r>
        </a:p>
      </dgm:t>
    </dgm:pt>
    <dgm:pt modelId="{82B0B8FA-5D04-491C-8D6B-D60976A1E5BD}" type="parTrans" cxnId="{40FBC18F-3546-4CC2-99B7-D7A3967BFD5F}">
      <dgm:prSet/>
      <dgm:spPr/>
      <dgm:t>
        <a:bodyPr/>
        <a:lstStyle/>
        <a:p>
          <a:endParaRPr lang="en-US"/>
        </a:p>
      </dgm:t>
    </dgm:pt>
    <dgm:pt modelId="{81D7FFA0-0212-458B-9562-EEDEF69D1248}" type="sibTrans" cxnId="{40FBC18F-3546-4CC2-99B7-D7A3967BFD5F}">
      <dgm:prSet/>
      <dgm:spPr/>
      <dgm:t>
        <a:bodyPr/>
        <a:lstStyle/>
        <a:p>
          <a:endParaRPr lang="en-US"/>
        </a:p>
      </dgm:t>
    </dgm:pt>
    <dgm:pt modelId="{009083DA-26A5-4BE3-96B3-8EB1E27E61D7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2</a:t>
          </a:r>
        </a:p>
      </dgm:t>
    </dgm:pt>
    <dgm:pt modelId="{E7B10E4B-4791-4BCB-A5FF-27C16BC0AD36}" type="parTrans" cxnId="{D4BFC4E2-B628-4638-97E9-12AF9A579C44}">
      <dgm:prSet/>
      <dgm:spPr/>
      <dgm:t>
        <a:bodyPr/>
        <a:lstStyle/>
        <a:p>
          <a:endParaRPr lang="en-US"/>
        </a:p>
      </dgm:t>
    </dgm:pt>
    <dgm:pt modelId="{F124D690-3135-47C2-BD64-7362EFCCB33D}" type="sibTrans" cxnId="{D4BFC4E2-B628-4638-97E9-12AF9A579C44}">
      <dgm:prSet/>
      <dgm:spPr/>
      <dgm:t>
        <a:bodyPr/>
        <a:lstStyle/>
        <a:p>
          <a:endParaRPr lang="en-US"/>
        </a:p>
      </dgm:t>
    </dgm:pt>
    <dgm:pt modelId="{99D1DAD0-3E30-4198-9772-A80C67A76E9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BV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tuyến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huyện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khoa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khu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vực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C71CE3-45EE-4E0C-A52A-0AA59C433501}" type="parTrans" cxnId="{022D6215-C1DC-4B26-ADCA-8988138CD023}">
      <dgm:prSet/>
      <dgm:spPr/>
      <dgm:t>
        <a:bodyPr/>
        <a:lstStyle/>
        <a:p>
          <a:endParaRPr lang="en-US"/>
        </a:p>
      </dgm:t>
    </dgm:pt>
    <dgm:pt modelId="{B2D15479-8F69-40FF-9F0E-720765DA5876}" type="sibTrans" cxnId="{022D6215-C1DC-4B26-ADCA-8988138CD023}">
      <dgm:prSet/>
      <dgm:spPr/>
      <dgm:t>
        <a:bodyPr/>
        <a:lstStyle/>
        <a:p>
          <a:endParaRPr lang="en-US"/>
        </a:p>
      </dgm:t>
    </dgm:pt>
    <dgm:pt modelId="{BDB77B22-7492-45FE-B1D7-8388E454BD4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BV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khoa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tuyến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TP,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khoa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tư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Ꝋ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nhiễm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6FA1B8-BBB3-460C-B13B-8FADD448C96F}" type="parTrans" cxnId="{5A2EA14C-1B8B-4F08-A9C4-8F20C37D3105}">
      <dgm:prSet/>
      <dgm:spPr/>
      <dgm:t>
        <a:bodyPr/>
        <a:lstStyle/>
        <a:p>
          <a:endParaRPr lang="en-US"/>
        </a:p>
      </dgm:t>
    </dgm:pt>
    <dgm:pt modelId="{E63A9963-4C84-48C8-BDE8-0E42A695D1D5}" type="sibTrans" cxnId="{5A2EA14C-1B8B-4F08-A9C4-8F20C37D3105}">
      <dgm:prSet/>
      <dgm:spPr/>
      <dgm:t>
        <a:bodyPr/>
        <a:lstStyle/>
        <a:p>
          <a:endParaRPr lang="en-US"/>
        </a:p>
      </dgm:t>
    </dgm:pt>
    <dgm:pt modelId="{DC6C264D-2ECF-405C-AC5F-3D5E000A8B7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3</a:t>
          </a:r>
        </a:p>
      </dgm:t>
    </dgm:pt>
    <dgm:pt modelId="{E46B4E72-85C8-4796-99F4-CE46BB438E0E}" type="parTrans" cxnId="{DCD1BE11-0A16-4B7C-AAE1-E623C50F9D97}">
      <dgm:prSet/>
      <dgm:spPr/>
      <dgm:t>
        <a:bodyPr/>
        <a:lstStyle/>
        <a:p>
          <a:endParaRPr lang="en-US"/>
        </a:p>
      </dgm:t>
    </dgm:pt>
    <dgm:pt modelId="{B1C108C6-6437-44E1-906D-D988F1528C07}" type="sibTrans" cxnId="{DCD1BE11-0A16-4B7C-AAE1-E623C50F9D97}">
      <dgm:prSet/>
      <dgm:spPr/>
      <dgm:t>
        <a:bodyPr/>
        <a:lstStyle/>
        <a:p>
          <a:endParaRPr lang="en-US"/>
        </a:p>
      </dgm:t>
    </dgm:pt>
    <dgm:pt modelId="{A451890D-0B88-463C-A09C-006D8D763FB1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BV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nhiệt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đới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4DCD1-EA6A-441F-B4D9-E96EB0BB8391}" type="parTrans" cxnId="{89B047A1-CF3E-4C31-917D-C2E9A43E893B}">
      <dgm:prSet/>
      <dgm:spPr/>
      <dgm:t>
        <a:bodyPr/>
        <a:lstStyle/>
        <a:p>
          <a:endParaRPr lang="en-US"/>
        </a:p>
      </dgm:t>
    </dgm:pt>
    <dgm:pt modelId="{A56A188B-6AD3-4D1A-A62C-BF87E264792E}" type="sibTrans" cxnId="{89B047A1-CF3E-4C31-917D-C2E9A43E893B}">
      <dgm:prSet/>
      <dgm:spPr/>
      <dgm:t>
        <a:bodyPr/>
        <a:lstStyle/>
        <a:p>
          <a:endParaRPr lang="en-US"/>
        </a:p>
      </dgm:t>
    </dgm:pt>
    <dgm:pt modelId="{B0FDCBBC-F79D-4915-965E-4CEAB60652F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BV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tuyến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cuối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Ꝋ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SXH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SYT</a:t>
          </a:r>
        </a:p>
      </dgm:t>
    </dgm:pt>
    <dgm:pt modelId="{792A790D-E189-4A3E-9B0D-130D146AF937}" type="parTrans" cxnId="{0F7810D2-E158-4957-822A-1176D6739FDD}">
      <dgm:prSet/>
      <dgm:spPr/>
      <dgm:t>
        <a:bodyPr/>
        <a:lstStyle/>
        <a:p>
          <a:endParaRPr lang="en-US"/>
        </a:p>
      </dgm:t>
    </dgm:pt>
    <dgm:pt modelId="{B6DCCC77-8276-43AF-9AC0-9D9605680BCD}" type="sibTrans" cxnId="{0F7810D2-E158-4957-822A-1176D6739FDD}">
      <dgm:prSet/>
      <dgm:spPr/>
      <dgm:t>
        <a:bodyPr/>
        <a:lstStyle/>
        <a:p>
          <a:endParaRPr lang="en-US"/>
        </a:p>
      </dgm:t>
    </dgm:pt>
    <dgm:pt modelId="{5F214200-04DE-407C-82F5-AD985BA7A9AC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Bv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tuyến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cuối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trực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thuộc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Bộ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ngành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B7EEDCF6-8E28-43A9-9171-7E396F979A48}" type="parTrans" cxnId="{0488F58B-C432-4212-B689-2E67D5741BF3}">
      <dgm:prSet/>
      <dgm:spPr/>
    </dgm:pt>
    <dgm:pt modelId="{9D341767-B25B-4026-A79D-53ED337C7055}" type="sibTrans" cxnId="{0488F58B-C432-4212-B689-2E67D5741BF3}">
      <dgm:prSet/>
      <dgm:spPr/>
    </dgm:pt>
    <dgm:pt modelId="{DB1E0805-AAAE-4279-A3A2-F56FA35FF4A1}" type="pres">
      <dgm:prSet presAssocID="{25394737-4A29-4B2B-AADF-FDF6AF7D9C78}" presName="linearFlow" presStyleCnt="0">
        <dgm:presLayoutVars>
          <dgm:dir/>
          <dgm:animLvl val="lvl"/>
          <dgm:resizeHandles val="exact"/>
        </dgm:presLayoutVars>
      </dgm:prSet>
      <dgm:spPr/>
    </dgm:pt>
    <dgm:pt modelId="{C3C82B04-036F-42C3-8AE4-24B1AF373EF1}" type="pres">
      <dgm:prSet presAssocID="{E1EAF564-90BE-4556-9EFA-8A109C7C492B}" presName="composite" presStyleCnt="0"/>
      <dgm:spPr/>
    </dgm:pt>
    <dgm:pt modelId="{83D2A9A0-F905-4B47-AC36-F02395A3C181}" type="pres">
      <dgm:prSet presAssocID="{E1EAF564-90BE-4556-9EFA-8A109C7C492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ACCAE57-1547-40C6-8A77-FBBE3EAB671F}" type="pres">
      <dgm:prSet presAssocID="{E1EAF564-90BE-4556-9EFA-8A109C7C492B}" presName="descendantText" presStyleLbl="alignAcc1" presStyleIdx="0" presStyleCnt="3" custLinFactNeighborX="547" custLinFactNeighborY="-1104">
        <dgm:presLayoutVars>
          <dgm:bulletEnabled val="1"/>
        </dgm:presLayoutVars>
      </dgm:prSet>
      <dgm:spPr/>
    </dgm:pt>
    <dgm:pt modelId="{BE1E197D-C647-4B7F-A829-466B4D799D5C}" type="pres">
      <dgm:prSet presAssocID="{1BB66B09-711F-4033-A0CA-A17D6B3ED7C4}" presName="sp" presStyleCnt="0"/>
      <dgm:spPr/>
    </dgm:pt>
    <dgm:pt modelId="{7402CDF7-7842-45B3-893B-BBF5E7D1C677}" type="pres">
      <dgm:prSet presAssocID="{009083DA-26A5-4BE3-96B3-8EB1E27E61D7}" presName="composite" presStyleCnt="0"/>
      <dgm:spPr/>
    </dgm:pt>
    <dgm:pt modelId="{F7BD6F48-BAAD-4584-A3C5-6FCF8B34C7E6}" type="pres">
      <dgm:prSet presAssocID="{009083DA-26A5-4BE3-96B3-8EB1E27E61D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1CC48CB-91C6-4DAB-8082-A59A6E19A9F5}" type="pres">
      <dgm:prSet presAssocID="{009083DA-26A5-4BE3-96B3-8EB1E27E61D7}" presName="descendantText" presStyleLbl="alignAcc1" presStyleIdx="1" presStyleCnt="3">
        <dgm:presLayoutVars>
          <dgm:bulletEnabled val="1"/>
        </dgm:presLayoutVars>
      </dgm:prSet>
      <dgm:spPr/>
    </dgm:pt>
    <dgm:pt modelId="{9C6081E5-7F60-440A-A6D3-F8B3B86E2F19}" type="pres">
      <dgm:prSet presAssocID="{F124D690-3135-47C2-BD64-7362EFCCB33D}" presName="sp" presStyleCnt="0"/>
      <dgm:spPr/>
    </dgm:pt>
    <dgm:pt modelId="{9A50021F-E294-4287-A050-B4659F173E85}" type="pres">
      <dgm:prSet presAssocID="{DC6C264D-2ECF-405C-AC5F-3D5E000A8B73}" presName="composite" presStyleCnt="0"/>
      <dgm:spPr/>
    </dgm:pt>
    <dgm:pt modelId="{8910EF1F-2336-4FCE-880D-2460E6E8814E}" type="pres">
      <dgm:prSet presAssocID="{DC6C264D-2ECF-405C-AC5F-3D5E000A8B7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0C1933B-4BEB-480C-8149-241528A3EDEF}" type="pres">
      <dgm:prSet presAssocID="{DC6C264D-2ECF-405C-AC5F-3D5E000A8B7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73B1100-0A96-49CA-AB17-3A6F81E5F707}" srcId="{E1EAF564-90BE-4556-9EFA-8A109C7C492B}" destId="{AF6AFA6D-1121-4597-AD26-756737FC17A6}" srcOrd="0" destOrd="0" parTransId="{E05993BD-08E3-46A9-B8DE-9A31885A0FF3}" sibTransId="{F4506CF3-2EBB-42DC-AFFE-E3CD37CABA33}"/>
    <dgm:cxn modelId="{EB21F10B-ED22-4566-8FE7-77AACF53DFC5}" type="presOf" srcId="{B0FDCBBC-F79D-4915-965E-4CEAB60652FF}" destId="{90C1933B-4BEB-480C-8149-241528A3EDEF}" srcOrd="0" destOrd="1" presId="urn:microsoft.com/office/officeart/2005/8/layout/chevron2"/>
    <dgm:cxn modelId="{B49F8D11-5EE8-47FC-B0EC-64449D150D2F}" type="presOf" srcId="{99D1DAD0-3E30-4198-9772-A80C67A76E99}" destId="{21CC48CB-91C6-4DAB-8082-A59A6E19A9F5}" srcOrd="0" destOrd="0" presId="urn:microsoft.com/office/officeart/2005/8/layout/chevron2"/>
    <dgm:cxn modelId="{DCD1BE11-0A16-4B7C-AAE1-E623C50F9D97}" srcId="{25394737-4A29-4B2B-AADF-FDF6AF7D9C78}" destId="{DC6C264D-2ECF-405C-AC5F-3D5E000A8B73}" srcOrd="2" destOrd="0" parTransId="{E46B4E72-85C8-4796-99F4-CE46BB438E0E}" sibTransId="{B1C108C6-6437-44E1-906D-D988F1528C07}"/>
    <dgm:cxn modelId="{022D6215-C1DC-4B26-ADCA-8988138CD023}" srcId="{009083DA-26A5-4BE3-96B3-8EB1E27E61D7}" destId="{99D1DAD0-3E30-4198-9772-A80C67A76E99}" srcOrd="0" destOrd="0" parTransId="{CDC71CE3-45EE-4E0C-A52A-0AA59C433501}" sibTransId="{B2D15479-8F69-40FF-9F0E-720765DA5876}"/>
    <dgm:cxn modelId="{26732429-A692-40F2-B914-E89AB82016B4}" srcId="{25394737-4A29-4B2B-AADF-FDF6AF7D9C78}" destId="{E1EAF564-90BE-4556-9EFA-8A109C7C492B}" srcOrd="0" destOrd="0" parTransId="{843809E0-7B52-4D00-A058-BC6279433CAD}" sibTransId="{1BB66B09-711F-4033-A0CA-A17D6B3ED7C4}"/>
    <dgm:cxn modelId="{BE9B502A-BC1F-42EF-B777-D987F89217E3}" type="presOf" srcId="{5F214200-04DE-407C-82F5-AD985BA7A9AC}" destId="{90C1933B-4BEB-480C-8149-241528A3EDEF}" srcOrd="0" destOrd="2" presId="urn:microsoft.com/office/officeart/2005/8/layout/chevron2"/>
    <dgm:cxn modelId="{939C485C-2E3C-4A35-A8E9-0DF2C916DACD}" type="presOf" srcId="{AF6AFA6D-1121-4597-AD26-756737FC17A6}" destId="{CACCAE57-1547-40C6-8A77-FBBE3EAB671F}" srcOrd="0" destOrd="0" presId="urn:microsoft.com/office/officeart/2005/8/layout/chevron2"/>
    <dgm:cxn modelId="{5A2EA14C-1B8B-4F08-A9C4-8F20C37D3105}" srcId="{009083DA-26A5-4BE3-96B3-8EB1E27E61D7}" destId="{BDB77B22-7492-45FE-B1D7-8388E454BD49}" srcOrd="1" destOrd="0" parTransId="{3C6FA1B8-BBB3-460C-B13B-8FADD448C96F}" sibTransId="{E63A9963-4C84-48C8-BDE8-0E42A695D1D5}"/>
    <dgm:cxn modelId="{0488F58B-C432-4212-B689-2E67D5741BF3}" srcId="{DC6C264D-2ECF-405C-AC5F-3D5E000A8B73}" destId="{5F214200-04DE-407C-82F5-AD985BA7A9AC}" srcOrd="2" destOrd="0" parTransId="{B7EEDCF6-8E28-43A9-9171-7E396F979A48}" sibTransId="{9D341767-B25B-4026-A79D-53ED337C7055}"/>
    <dgm:cxn modelId="{40FBC18F-3546-4CC2-99B7-D7A3967BFD5F}" srcId="{E1EAF564-90BE-4556-9EFA-8A109C7C492B}" destId="{7737FD98-56B9-4D05-8564-DB39B4713FE5}" srcOrd="1" destOrd="0" parTransId="{82B0B8FA-5D04-491C-8D6B-D60976A1E5BD}" sibTransId="{81D7FFA0-0212-458B-9562-EEDEF69D1248}"/>
    <dgm:cxn modelId="{C15E3C90-396F-4E78-8B9E-045C02A55A15}" type="presOf" srcId="{E1EAF564-90BE-4556-9EFA-8A109C7C492B}" destId="{83D2A9A0-F905-4B47-AC36-F02395A3C181}" srcOrd="0" destOrd="0" presId="urn:microsoft.com/office/officeart/2005/8/layout/chevron2"/>
    <dgm:cxn modelId="{F31C0693-AD98-4F91-8EF2-D606B7EC022C}" type="presOf" srcId="{BDB77B22-7492-45FE-B1D7-8388E454BD49}" destId="{21CC48CB-91C6-4DAB-8082-A59A6E19A9F5}" srcOrd="0" destOrd="1" presId="urn:microsoft.com/office/officeart/2005/8/layout/chevron2"/>
    <dgm:cxn modelId="{89B047A1-CF3E-4C31-917D-C2E9A43E893B}" srcId="{DC6C264D-2ECF-405C-AC5F-3D5E000A8B73}" destId="{A451890D-0B88-463C-A09C-006D8D763FB1}" srcOrd="0" destOrd="0" parTransId="{B9D4DCD1-EA6A-441F-B4D9-E96EB0BB8391}" sibTransId="{A56A188B-6AD3-4D1A-A62C-BF87E264792E}"/>
    <dgm:cxn modelId="{AA2E60B4-0F41-4A6C-81F4-BAD18AC6485F}" type="presOf" srcId="{25394737-4A29-4B2B-AADF-FDF6AF7D9C78}" destId="{DB1E0805-AAAE-4279-A3A2-F56FA35FF4A1}" srcOrd="0" destOrd="0" presId="urn:microsoft.com/office/officeart/2005/8/layout/chevron2"/>
    <dgm:cxn modelId="{A35A99B4-0C51-431C-A4D5-6148F9603648}" type="presOf" srcId="{7737FD98-56B9-4D05-8564-DB39B4713FE5}" destId="{CACCAE57-1547-40C6-8A77-FBBE3EAB671F}" srcOrd="0" destOrd="1" presId="urn:microsoft.com/office/officeart/2005/8/layout/chevron2"/>
    <dgm:cxn modelId="{887FDBC0-2477-4800-94DD-583057F251B8}" type="presOf" srcId="{A451890D-0B88-463C-A09C-006D8D763FB1}" destId="{90C1933B-4BEB-480C-8149-241528A3EDEF}" srcOrd="0" destOrd="0" presId="urn:microsoft.com/office/officeart/2005/8/layout/chevron2"/>
    <dgm:cxn modelId="{53A174C1-9A9C-4C91-A437-38D950D72379}" type="presOf" srcId="{009083DA-26A5-4BE3-96B3-8EB1E27E61D7}" destId="{F7BD6F48-BAAD-4584-A3C5-6FCF8B34C7E6}" srcOrd="0" destOrd="0" presId="urn:microsoft.com/office/officeart/2005/8/layout/chevron2"/>
    <dgm:cxn modelId="{1C48D9CD-B990-40A6-9694-809997295F62}" type="presOf" srcId="{DC6C264D-2ECF-405C-AC5F-3D5E000A8B73}" destId="{8910EF1F-2336-4FCE-880D-2460E6E8814E}" srcOrd="0" destOrd="0" presId="urn:microsoft.com/office/officeart/2005/8/layout/chevron2"/>
    <dgm:cxn modelId="{0F7810D2-E158-4957-822A-1176D6739FDD}" srcId="{DC6C264D-2ECF-405C-AC5F-3D5E000A8B73}" destId="{B0FDCBBC-F79D-4915-965E-4CEAB60652FF}" srcOrd="1" destOrd="0" parTransId="{792A790D-E189-4A3E-9B0D-130D146AF937}" sibTransId="{B6DCCC77-8276-43AF-9AC0-9D9605680BCD}"/>
    <dgm:cxn modelId="{D4BFC4E2-B628-4638-97E9-12AF9A579C44}" srcId="{25394737-4A29-4B2B-AADF-FDF6AF7D9C78}" destId="{009083DA-26A5-4BE3-96B3-8EB1E27E61D7}" srcOrd="1" destOrd="0" parTransId="{E7B10E4B-4791-4BCB-A5FF-27C16BC0AD36}" sibTransId="{F124D690-3135-47C2-BD64-7362EFCCB33D}"/>
    <dgm:cxn modelId="{5CCB0F01-B5ED-4664-A0FE-44AC423037F1}" type="presParOf" srcId="{DB1E0805-AAAE-4279-A3A2-F56FA35FF4A1}" destId="{C3C82B04-036F-42C3-8AE4-24B1AF373EF1}" srcOrd="0" destOrd="0" presId="urn:microsoft.com/office/officeart/2005/8/layout/chevron2"/>
    <dgm:cxn modelId="{EC87E29B-5B1A-4D96-899D-6854F75C60A2}" type="presParOf" srcId="{C3C82B04-036F-42C3-8AE4-24B1AF373EF1}" destId="{83D2A9A0-F905-4B47-AC36-F02395A3C181}" srcOrd="0" destOrd="0" presId="urn:microsoft.com/office/officeart/2005/8/layout/chevron2"/>
    <dgm:cxn modelId="{9545E81A-73C4-4255-B452-0E0326FEA4BF}" type="presParOf" srcId="{C3C82B04-036F-42C3-8AE4-24B1AF373EF1}" destId="{CACCAE57-1547-40C6-8A77-FBBE3EAB671F}" srcOrd="1" destOrd="0" presId="urn:microsoft.com/office/officeart/2005/8/layout/chevron2"/>
    <dgm:cxn modelId="{BE9DB313-CBD2-4978-BFFA-629EF38DF5BF}" type="presParOf" srcId="{DB1E0805-AAAE-4279-A3A2-F56FA35FF4A1}" destId="{BE1E197D-C647-4B7F-A829-466B4D799D5C}" srcOrd="1" destOrd="0" presId="urn:microsoft.com/office/officeart/2005/8/layout/chevron2"/>
    <dgm:cxn modelId="{D7B12681-6257-4C00-8C41-D9EC901FD673}" type="presParOf" srcId="{DB1E0805-AAAE-4279-A3A2-F56FA35FF4A1}" destId="{7402CDF7-7842-45B3-893B-BBF5E7D1C677}" srcOrd="2" destOrd="0" presId="urn:microsoft.com/office/officeart/2005/8/layout/chevron2"/>
    <dgm:cxn modelId="{D1EB0B36-85CC-4718-9E39-D2887AF10D72}" type="presParOf" srcId="{7402CDF7-7842-45B3-893B-BBF5E7D1C677}" destId="{F7BD6F48-BAAD-4584-A3C5-6FCF8B34C7E6}" srcOrd="0" destOrd="0" presId="urn:microsoft.com/office/officeart/2005/8/layout/chevron2"/>
    <dgm:cxn modelId="{9C26E104-F9B2-4FD8-83D2-C53CAA596F14}" type="presParOf" srcId="{7402CDF7-7842-45B3-893B-BBF5E7D1C677}" destId="{21CC48CB-91C6-4DAB-8082-A59A6E19A9F5}" srcOrd="1" destOrd="0" presId="urn:microsoft.com/office/officeart/2005/8/layout/chevron2"/>
    <dgm:cxn modelId="{73430A0C-EBD7-4B80-8A3B-13E317BB7059}" type="presParOf" srcId="{DB1E0805-AAAE-4279-A3A2-F56FA35FF4A1}" destId="{9C6081E5-7F60-440A-A6D3-F8B3B86E2F19}" srcOrd="3" destOrd="0" presId="urn:microsoft.com/office/officeart/2005/8/layout/chevron2"/>
    <dgm:cxn modelId="{9A651442-D975-4070-812C-EB5E56F73AB1}" type="presParOf" srcId="{DB1E0805-AAAE-4279-A3A2-F56FA35FF4A1}" destId="{9A50021F-E294-4287-A050-B4659F173E85}" srcOrd="4" destOrd="0" presId="urn:microsoft.com/office/officeart/2005/8/layout/chevron2"/>
    <dgm:cxn modelId="{EB30DE57-8852-49C8-A7EA-44EA4BC260C5}" type="presParOf" srcId="{9A50021F-E294-4287-A050-B4659F173E85}" destId="{8910EF1F-2336-4FCE-880D-2460E6E8814E}" srcOrd="0" destOrd="0" presId="urn:microsoft.com/office/officeart/2005/8/layout/chevron2"/>
    <dgm:cxn modelId="{A7615A4E-193A-4F90-9FBC-7899CE22684E}" type="presParOf" srcId="{9A50021F-E294-4287-A050-B4659F173E85}" destId="{90C1933B-4BEB-480C-8149-241528A3ED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394737-4A29-4B2B-AADF-FDF6AF7D9C78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EAF564-90BE-4556-9EFA-8A109C7C492B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</a:t>
          </a:r>
        </a:p>
      </dgm:t>
    </dgm:pt>
    <dgm:pt modelId="{843809E0-7B52-4D00-A058-BC6279433CAD}" type="parTrans" cxnId="{26732429-A692-40F2-B914-E89AB82016B4}">
      <dgm:prSet/>
      <dgm:spPr/>
      <dgm:t>
        <a:bodyPr/>
        <a:lstStyle/>
        <a:p>
          <a:endParaRPr lang="en-US"/>
        </a:p>
      </dgm:t>
    </dgm:pt>
    <dgm:pt modelId="{1BB66B09-711F-4033-A0CA-A17D6B3ED7C4}" type="sibTrans" cxnId="{26732429-A692-40F2-B914-E89AB82016B4}">
      <dgm:prSet/>
      <dgm:spPr/>
      <dgm:t>
        <a:bodyPr/>
        <a:lstStyle/>
        <a:p>
          <a:endParaRPr lang="en-US"/>
        </a:p>
      </dgm:t>
    </dgm:pt>
    <dgm:pt modelId="{AF6AFA6D-1121-4597-AD26-756737FC17A6}">
      <dgm:prSet phldrT="[Text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huấn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huấn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Hướng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dẫn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∆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Ꝋ SXHD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5993BD-08E3-46A9-B8DE-9A31885A0FF3}" type="parTrans" cxnId="{F73B1100-0A96-49CA-AB17-3A6F81E5F707}">
      <dgm:prSet/>
      <dgm:spPr/>
      <dgm:t>
        <a:bodyPr/>
        <a:lstStyle/>
        <a:p>
          <a:endParaRPr lang="en-US"/>
        </a:p>
      </dgm:t>
    </dgm:pt>
    <dgm:pt modelId="{F4506CF3-2EBB-42DC-AFFE-E3CD37CABA33}" type="sibTrans" cxnId="{F73B1100-0A96-49CA-AB17-3A6F81E5F707}">
      <dgm:prSet/>
      <dgm:spPr/>
      <dgm:t>
        <a:bodyPr/>
        <a:lstStyle/>
        <a:p>
          <a:endParaRPr lang="en-US"/>
        </a:p>
      </dgm:t>
    </dgm:pt>
    <dgm:pt modelId="{7737FD98-56B9-4D05-8564-DB39B4713FE5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KHÔNG BỎ SÓT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nghi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ngờ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SXHD</a:t>
          </a:r>
        </a:p>
      </dgm:t>
    </dgm:pt>
    <dgm:pt modelId="{82B0B8FA-5D04-491C-8D6B-D60976A1E5BD}" type="parTrans" cxnId="{40FBC18F-3546-4CC2-99B7-D7A3967BFD5F}">
      <dgm:prSet/>
      <dgm:spPr/>
      <dgm:t>
        <a:bodyPr/>
        <a:lstStyle/>
        <a:p>
          <a:endParaRPr lang="en-US"/>
        </a:p>
      </dgm:t>
    </dgm:pt>
    <dgm:pt modelId="{81D7FFA0-0212-458B-9562-EEDEF69D1248}" type="sibTrans" cxnId="{40FBC18F-3546-4CC2-99B7-D7A3967BFD5F}">
      <dgm:prSet/>
      <dgm:spPr/>
      <dgm:t>
        <a:bodyPr/>
        <a:lstStyle/>
        <a:p>
          <a:endParaRPr lang="en-US"/>
        </a:p>
      </dgm:t>
    </dgm:pt>
    <dgm:pt modelId="{009083DA-26A5-4BE3-96B3-8EB1E27E61D7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2</a:t>
          </a:r>
        </a:p>
      </dgm:t>
    </dgm:pt>
    <dgm:pt modelId="{E7B10E4B-4791-4BCB-A5FF-27C16BC0AD36}" type="parTrans" cxnId="{D4BFC4E2-B628-4638-97E9-12AF9A579C44}">
      <dgm:prSet/>
      <dgm:spPr/>
      <dgm:t>
        <a:bodyPr/>
        <a:lstStyle/>
        <a:p>
          <a:endParaRPr lang="en-US"/>
        </a:p>
      </dgm:t>
    </dgm:pt>
    <dgm:pt modelId="{F124D690-3135-47C2-BD64-7362EFCCB33D}" type="sibTrans" cxnId="{D4BFC4E2-B628-4638-97E9-12AF9A579C44}">
      <dgm:prSet/>
      <dgm:spPr/>
      <dgm:t>
        <a:bodyPr/>
        <a:lstStyle/>
        <a:p>
          <a:endParaRPr lang="en-US"/>
        </a:p>
      </dgm:t>
    </dgm:pt>
    <dgm:pt modelId="{99D1DAD0-3E30-4198-9772-A80C67A76E99}">
      <dgm:prSet phldrT="[Text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Đào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tạo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đào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tạo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Hướng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dẫn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∆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Ꝋ SXHD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C71CE3-45EE-4E0C-A52A-0AA59C433501}" type="parTrans" cxnId="{022D6215-C1DC-4B26-ADCA-8988138CD023}">
      <dgm:prSet/>
      <dgm:spPr/>
      <dgm:t>
        <a:bodyPr/>
        <a:lstStyle/>
        <a:p>
          <a:endParaRPr lang="en-US"/>
        </a:p>
      </dgm:t>
    </dgm:pt>
    <dgm:pt modelId="{B2D15479-8F69-40FF-9F0E-720765DA5876}" type="sibTrans" cxnId="{022D6215-C1DC-4B26-ADCA-8988138CD023}">
      <dgm:prSet/>
      <dgm:spPr/>
      <dgm:t>
        <a:bodyPr/>
        <a:lstStyle/>
        <a:p>
          <a:endParaRPr lang="en-US"/>
        </a:p>
      </dgm:t>
    </dgm:pt>
    <dgm:pt modelId="{DC6C264D-2ECF-405C-AC5F-3D5E000A8B7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3</a:t>
          </a:r>
        </a:p>
      </dgm:t>
    </dgm:pt>
    <dgm:pt modelId="{E46B4E72-85C8-4796-99F4-CE46BB438E0E}" type="parTrans" cxnId="{DCD1BE11-0A16-4B7C-AAE1-E623C50F9D97}">
      <dgm:prSet/>
      <dgm:spPr/>
      <dgm:t>
        <a:bodyPr/>
        <a:lstStyle/>
        <a:p>
          <a:endParaRPr lang="en-US"/>
        </a:p>
      </dgm:t>
    </dgm:pt>
    <dgm:pt modelId="{B1C108C6-6437-44E1-906D-D988F1528C07}" type="sibTrans" cxnId="{DCD1BE11-0A16-4B7C-AAE1-E623C50F9D97}">
      <dgm:prSet/>
      <dgm:spPr/>
      <dgm:t>
        <a:bodyPr/>
        <a:lstStyle/>
        <a:p>
          <a:endParaRPr lang="en-US"/>
        </a:p>
      </dgm:t>
    </dgm:pt>
    <dgm:pt modelId="{A451890D-0B88-463C-A09C-006D8D763FB1}">
      <dgm:prSet phldrT="[Text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lập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đơn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vị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/Khoa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Hồi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sức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SXHD</a:t>
          </a:r>
        </a:p>
      </dgm:t>
    </dgm:pt>
    <dgm:pt modelId="{B9D4DCD1-EA6A-441F-B4D9-E96EB0BB8391}" type="parTrans" cxnId="{89B047A1-CF3E-4C31-917D-C2E9A43E893B}">
      <dgm:prSet/>
      <dgm:spPr/>
      <dgm:t>
        <a:bodyPr/>
        <a:lstStyle/>
        <a:p>
          <a:endParaRPr lang="en-US"/>
        </a:p>
      </dgm:t>
    </dgm:pt>
    <dgm:pt modelId="{A56A188B-6AD3-4D1A-A62C-BF87E264792E}" type="sibTrans" cxnId="{89B047A1-CF3E-4C31-917D-C2E9A43E893B}">
      <dgm:prSet/>
      <dgm:spPr/>
      <dgm:t>
        <a:bodyPr/>
        <a:lstStyle/>
        <a:p>
          <a:endParaRPr lang="en-US"/>
        </a:p>
      </dgm:t>
    </dgm:pt>
    <dgm:pt modelId="{B0FDCBBC-F79D-4915-965E-4CEAB60652FF}">
      <dgm:prSet phldrT="[Text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Tham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gia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Tổ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chuyên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gia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thuộc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SYT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quy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đỏ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liên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yêu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cầu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2A790D-E189-4A3E-9B0D-130D146AF937}" type="parTrans" cxnId="{0F7810D2-E158-4957-822A-1176D6739FDD}">
      <dgm:prSet/>
      <dgm:spPr/>
      <dgm:t>
        <a:bodyPr/>
        <a:lstStyle/>
        <a:p>
          <a:endParaRPr lang="en-US"/>
        </a:p>
      </dgm:t>
    </dgm:pt>
    <dgm:pt modelId="{B6DCCC77-8276-43AF-9AC0-9D9605680BCD}" type="sibTrans" cxnId="{0F7810D2-E158-4957-822A-1176D6739FDD}">
      <dgm:prSet/>
      <dgm:spPr/>
      <dgm:t>
        <a:bodyPr/>
        <a:lstStyle/>
        <a:p>
          <a:endParaRPr lang="en-US"/>
        </a:p>
      </dgm:t>
    </dgm:pt>
    <dgm:pt modelId="{2B30B226-7CC5-4BC6-A545-764E98166471}">
      <dgm:prSet phldrT="[Text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Hướng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dẫn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chăm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sóc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tại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sớm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936314-0E98-423E-A373-5800AE3849D2}" type="parTrans" cxnId="{85D1575E-11B8-4BE0-B694-9547BE536D66}">
      <dgm:prSet/>
      <dgm:spPr/>
      <dgm:t>
        <a:bodyPr/>
        <a:lstStyle/>
        <a:p>
          <a:endParaRPr lang="en-US"/>
        </a:p>
      </dgm:t>
    </dgm:pt>
    <dgm:pt modelId="{4E59C5F0-B275-4C6A-8EFC-3C6831677CB0}" type="sibTrans" cxnId="{85D1575E-11B8-4BE0-B694-9547BE536D66}">
      <dgm:prSet/>
      <dgm:spPr/>
      <dgm:t>
        <a:bodyPr/>
        <a:lstStyle/>
        <a:p>
          <a:endParaRPr lang="en-US"/>
        </a:p>
      </dgm:t>
    </dgm:pt>
    <dgm:pt modelId="{8A073D00-60EB-4F19-B028-CA1FF30BD1E3}">
      <dgm:prSet phldrT="[Text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Kịp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chuyển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2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dhcb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cải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thiện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10A5D-6BDD-4D8A-A7B5-45037180D0EC}" type="parTrans" cxnId="{DA21F245-A63C-42B2-AE84-1E957F824C57}">
      <dgm:prSet/>
      <dgm:spPr/>
      <dgm:t>
        <a:bodyPr/>
        <a:lstStyle/>
        <a:p>
          <a:endParaRPr lang="en-US"/>
        </a:p>
      </dgm:t>
    </dgm:pt>
    <dgm:pt modelId="{0C666B72-414C-4767-B620-7F4AFDB4FB13}" type="sibTrans" cxnId="{DA21F245-A63C-42B2-AE84-1E957F824C57}">
      <dgm:prSet/>
      <dgm:spPr/>
      <dgm:t>
        <a:bodyPr/>
        <a:lstStyle/>
        <a:p>
          <a:endParaRPr lang="en-US"/>
        </a:p>
      </dgm:t>
    </dgm:pt>
    <dgm:pt modelId="{AAFAF990-9285-4804-8365-BF0DE39D03D8}">
      <dgm:prSet phldrT="[Text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sớm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DHCB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khám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chuyển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1</a:t>
          </a:r>
        </a:p>
      </dgm:t>
    </dgm:pt>
    <dgm:pt modelId="{32F35752-2919-4B63-A707-BF7187F7FB9B}" type="parTrans" cxnId="{92317481-ABDE-46FB-BDBD-9059E9C57CCE}">
      <dgm:prSet/>
      <dgm:spPr/>
      <dgm:t>
        <a:bodyPr/>
        <a:lstStyle/>
        <a:p>
          <a:endParaRPr lang="en-US"/>
        </a:p>
      </dgm:t>
    </dgm:pt>
    <dgm:pt modelId="{83DCA7EA-D1B1-4533-B4B8-E9126262A0B6}" type="sibTrans" cxnId="{92317481-ABDE-46FB-BDBD-9059E9C57CCE}">
      <dgm:prSet/>
      <dgm:spPr/>
      <dgm:t>
        <a:bodyPr/>
        <a:lstStyle/>
        <a:p>
          <a:endParaRPr lang="en-US"/>
        </a:p>
      </dgm:t>
    </dgm:pt>
    <dgm:pt modelId="{676AFF8E-1394-4E16-AD2D-CFE193982907}">
      <dgm:prSet phldrT="[Text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tích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cực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hướng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dẫn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BYT,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chuyển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kịp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lên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ứng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854141-AD6B-4F48-A179-1C2722F20937}" type="parTrans" cxnId="{E4A62B9D-473C-4AA9-9BEF-30C777129831}">
      <dgm:prSet/>
      <dgm:spPr/>
      <dgm:t>
        <a:bodyPr/>
        <a:lstStyle/>
        <a:p>
          <a:endParaRPr lang="en-US"/>
        </a:p>
      </dgm:t>
    </dgm:pt>
    <dgm:pt modelId="{28DB817E-5393-4C98-857C-502201B78123}" type="sibTrans" cxnId="{E4A62B9D-473C-4AA9-9BEF-30C777129831}">
      <dgm:prSet/>
      <dgm:spPr/>
      <dgm:t>
        <a:bodyPr/>
        <a:lstStyle/>
        <a:p>
          <a:endParaRPr lang="en-US"/>
        </a:p>
      </dgm:t>
    </dgm:pt>
    <dgm:pt modelId="{401B59C0-C0F5-4610-ACF2-42AF048D0400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Nếu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diễn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tiến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HC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khẩn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cấp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kích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đỏ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Tổ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chuyên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gia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8517EA6A-8F27-4227-BE59-A18F56D8E069}" type="parTrans" cxnId="{4CDF6424-5878-4FC9-A16C-95FDC790814F}">
      <dgm:prSet/>
      <dgm:spPr/>
      <dgm:t>
        <a:bodyPr/>
        <a:lstStyle/>
        <a:p>
          <a:endParaRPr lang="en-US"/>
        </a:p>
      </dgm:t>
    </dgm:pt>
    <dgm:pt modelId="{E7E6B927-5229-42EB-A30A-7C9D3FEC2352}" type="sibTrans" cxnId="{4CDF6424-5878-4FC9-A16C-95FDC790814F}">
      <dgm:prSet/>
      <dgm:spPr/>
      <dgm:t>
        <a:bodyPr/>
        <a:lstStyle/>
        <a:p>
          <a:endParaRPr lang="en-US"/>
        </a:p>
      </dgm:t>
    </dgm:pt>
    <dgm:pt modelId="{ABD06934-32B9-474F-A4E8-0D92C21DE010}">
      <dgm:prSet phldrT="[Text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Ꝋ SXHD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1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2</a:t>
          </a:r>
        </a:p>
      </dgm:t>
    </dgm:pt>
    <dgm:pt modelId="{CAD6928F-CA9D-4EDA-9936-59A2A9C25BBF}" type="parTrans" cxnId="{15BF0618-014C-42C0-B50E-35CB1517CE52}">
      <dgm:prSet/>
      <dgm:spPr/>
      <dgm:t>
        <a:bodyPr/>
        <a:lstStyle/>
        <a:p>
          <a:endParaRPr lang="en-US"/>
        </a:p>
      </dgm:t>
    </dgm:pt>
    <dgm:pt modelId="{A962351A-FCFF-4B4B-AD12-BBD47B5DB7C6}" type="sibTrans" cxnId="{15BF0618-014C-42C0-B50E-35CB1517CE52}">
      <dgm:prSet/>
      <dgm:spPr/>
      <dgm:t>
        <a:bodyPr/>
        <a:lstStyle/>
        <a:p>
          <a:endParaRPr lang="en-US"/>
        </a:p>
      </dgm:t>
    </dgm:pt>
    <dgm:pt modelId="{A792798B-9184-4928-91F1-880D549385A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HC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Tổ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chuyên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gia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nếu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cần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can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thiệp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chuyên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khoa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tại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BV,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can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thiệp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tại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chỗ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chuyển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7D9190-D27B-4627-8198-F33132F98785}" type="parTrans" cxnId="{72D83A49-905B-49C5-899A-4241041417E1}">
      <dgm:prSet/>
      <dgm:spPr/>
      <dgm:t>
        <a:bodyPr/>
        <a:lstStyle/>
        <a:p>
          <a:endParaRPr lang="en-US"/>
        </a:p>
      </dgm:t>
    </dgm:pt>
    <dgm:pt modelId="{6FDE46D5-3438-4D21-B99B-A610F7C753FC}" type="sibTrans" cxnId="{72D83A49-905B-49C5-899A-4241041417E1}">
      <dgm:prSet/>
      <dgm:spPr/>
      <dgm:t>
        <a:bodyPr/>
        <a:lstStyle/>
        <a:p>
          <a:endParaRPr lang="en-US"/>
        </a:p>
      </dgm:t>
    </dgm:pt>
    <dgm:pt modelId="{DB1E0805-AAAE-4279-A3A2-F56FA35FF4A1}" type="pres">
      <dgm:prSet presAssocID="{25394737-4A29-4B2B-AADF-FDF6AF7D9C78}" presName="linearFlow" presStyleCnt="0">
        <dgm:presLayoutVars>
          <dgm:dir/>
          <dgm:animLvl val="lvl"/>
          <dgm:resizeHandles val="exact"/>
        </dgm:presLayoutVars>
      </dgm:prSet>
      <dgm:spPr/>
    </dgm:pt>
    <dgm:pt modelId="{C3C82B04-036F-42C3-8AE4-24B1AF373EF1}" type="pres">
      <dgm:prSet presAssocID="{E1EAF564-90BE-4556-9EFA-8A109C7C492B}" presName="composite" presStyleCnt="0"/>
      <dgm:spPr/>
    </dgm:pt>
    <dgm:pt modelId="{83D2A9A0-F905-4B47-AC36-F02395A3C181}" type="pres">
      <dgm:prSet presAssocID="{E1EAF564-90BE-4556-9EFA-8A109C7C492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ACCAE57-1547-40C6-8A77-FBBE3EAB671F}" type="pres">
      <dgm:prSet presAssocID="{E1EAF564-90BE-4556-9EFA-8A109C7C492B}" presName="descendantText" presStyleLbl="alignAcc1" presStyleIdx="0" presStyleCnt="3" custLinFactNeighborX="547" custLinFactNeighborY="-1104">
        <dgm:presLayoutVars>
          <dgm:bulletEnabled val="1"/>
        </dgm:presLayoutVars>
      </dgm:prSet>
      <dgm:spPr/>
    </dgm:pt>
    <dgm:pt modelId="{BE1E197D-C647-4B7F-A829-466B4D799D5C}" type="pres">
      <dgm:prSet presAssocID="{1BB66B09-711F-4033-A0CA-A17D6B3ED7C4}" presName="sp" presStyleCnt="0"/>
      <dgm:spPr/>
    </dgm:pt>
    <dgm:pt modelId="{7402CDF7-7842-45B3-893B-BBF5E7D1C677}" type="pres">
      <dgm:prSet presAssocID="{009083DA-26A5-4BE3-96B3-8EB1E27E61D7}" presName="composite" presStyleCnt="0"/>
      <dgm:spPr/>
    </dgm:pt>
    <dgm:pt modelId="{F7BD6F48-BAAD-4584-A3C5-6FCF8B34C7E6}" type="pres">
      <dgm:prSet presAssocID="{009083DA-26A5-4BE3-96B3-8EB1E27E61D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1CC48CB-91C6-4DAB-8082-A59A6E19A9F5}" type="pres">
      <dgm:prSet presAssocID="{009083DA-26A5-4BE3-96B3-8EB1E27E61D7}" presName="descendantText" presStyleLbl="alignAcc1" presStyleIdx="1" presStyleCnt="3">
        <dgm:presLayoutVars>
          <dgm:bulletEnabled val="1"/>
        </dgm:presLayoutVars>
      </dgm:prSet>
      <dgm:spPr/>
    </dgm:pt>
    <dgm:pt modelId="{9C6081E5-7F60-440A-A6D3-F8B3B86E2F19}" type="pres">
      <dgm:prSet presAssocID="{F124D690-3135-47C2-BD64-7362EFCCB33D}" presName="sp" presStyleCnt="0"/>
      <dgm:spPr/>
    </dgm:pt>
    <dgm:pt modelId="{9A50021F-E294-4287-A050-B4659F173E85}" type="pres">
      <dgm:prSet presAssocID="{DC6C264D-2ECF-405C-AC5F-3D5E000A8B73}" presName="composite" presStyleCnt="0"/>
      <dgm:spPr/>
    </dgm:pt>
    <dgm:pt modelId="{8910EF1F-2336-4FCE-880D-2460E6E8814E}" type="pres">
      <dgm:prSet presAssocID="{DC6C264D-2ECF-405C-AC5F-3D5E000A8B7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0C1933B-4BEB-480C-8149-241528A3EDEF}" type="pres">
      <dgm:prSet presAssocID="{DC6C264D-2ECF-405C-AC5F-3D5E000A8B73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F73B1100-0A96-49CA-AB17-3A6F81E5F707}" srcId="{E1EAF564-90BE-4556-9EFA-8A109C7C492B}" destId="{AF6AFA6D-1121-4597-AD26-756737FC17A6}" srcOrd="0" destOrd="0" parTransId="{E05993BD-08E3-46A9-B8DE-9A31885A0FF3}" sibTransId="{F4506CF3-2EBB-42DC-AFFE-E3CD37CABA33}"/>
    <dgm:cxn modelId="{EB21F10B-ED22-4566-8FE7-77AACF53DFC5}" type="presOf" srcId="{B0FDCBBC-F79D-4915-965E-4CEAB60652FF}" destId="{90C1933B-4BEB-480C-8149-241528A3EDEF}" srcOrd="0" destOrd="2" presId="urn:microsoft.com/office/officeart/2005/8/layout/chevron2"/>
    <dgm:cxn modelId="{B49F8D11-5EE8-47FC-B0EC-64449D150D2F}" type="presOf" srcId="{99D1DAD0-3E30-4198-9772-A80C67A76E99}" destId="{21CC48CB-91C6-4DAB-8082-A59A6E19A9F5}" srcOrd="0" destOrd="0" presId="urn:microsoft.com/office/officeart/2005/8/layout/chevron2"/>
    <dgm:cxn modelId="{DCD1BE11-0A16-4B7C-AAE1-E623C50F9D97}" srcId="{25394737-4A29-4B2B-AADF-FDF6AF7D9C78}" destId="{DC6C264D-2ECF-405C-AC5F-3D5E000A8B73}" srcOrd="2" destOrd="0" parTransId="{E46B4E72-85C8-4796-99F4-CE46BB438E0E}" sibTransId="{B1C108C6-6437-44E1-906D-D988F1528C07}"/>
    <dgm:cxn modelId="{022D6215-C1DC-4B26-ADCA-8988138CD023}" srcId="{009083DA-26A5-4BE3-96B3-8EB1E27E61D7}" destId="{99D1DAD0-3E30-4198-9772-A80C67A76E99}" srcOrd="0" destOrd="0" parTransId="{CDC71CE3-45EE-4E0C-A52A-0AA59C433501}" sibTransId="{B2D15479-8F69-40FF-9F0E-720765DA5876}"/>
    <dgm:cxn modelId="{15BF0618-014C-42C0-B50E-35CB1517CE52}" srcId="{DC6C264D-2ECF-405C-AC5F-3D5E000A8B73}" destId="{ABD06934-32B9-474F-A4E8-0D92C21DE010}" srcOrd="1" destOrd="0" parTransId="{CAD6928F-CA9D-4EDA-9936-59A2A9C25BBF}" sibTransId="{A962351A-FCFF-4B4B-AD12-BBD47B5DB7C6}"/>
    <dgm:cxn modelId="{4CDF6424-5878-4FC9-A16C-95FDC790814F}" srcId="{009083DA-26A5-4BE3-96B3-8EB1E27E61D7}" destId="{401B59C0-C0F5-4610-ACF2-42AF048D0400}" srcOrd="3" destOrd="0" parTransId="{8517EA6A-8F27-4227-BE59-A18F56D8E069}" sibTransId="{E7E6B927-5229-42EB-A30A-7C9D3FEC2352}"/>
    <dgm:cxn modelId="{26732429-A692-40F2-B914-E89AB82016B4}" srcId="{25394737-4A29-4B2B-AADF-FDF6AF7D9C78}" destId="{E1EAF564-90BE-4556-9EFA-8A109C7C492B}" srcOrd="0" destOrd="0" parTransId="{843809E0-7B52-4D00-A058-BC6279433CAD}" sibTransId="{1BB66B09-711F-4033-A0CA-A17D6B3ED7C4}"/>
    <dgm:cxn modelId="{939C485C-2E3C-4A35-A8E9-0DF2C916DACD}" type="presOf" srcId="{AF6AFA6D-1121-4597-AD26-756737FC17A6}" destId="{CACCAE57-1547-40C6-8A77-FBBE3EAB671F}" srcOrd="0" destOrd="0" presId="urn:microsoft.com/office/officeart/2005/8/layout/chevron2"/>
    <dgm:cxn modelId="{85D1575E-11B8-4BE0-B694-9547BE536D66}" srcId="{E1EAF564-90BE-4556-9EFA-8A109C7C492B}" destId="{2B30B226-7CC5-4BC6-A545-764E98166471}" srcOrd="2" destOrd="0" parTransId="{18936314-0E98-423E-A373-5800AE3849D2}" sibTransId="{4E59C5F0-B275-4C6A-8EFC-3C6831677CB0}"/>
    <dgm:cxn modelId="{DA21F245-A63C-42B2-AE84-1E957F824C57}" srcId="{E1EAF564-90BE-4556-9EFA-8A109C7C492B}" destId="{8A073D00-60EB-4F19-B028-CA1FF30BD1E3}" srcOrd="3" destOrd="0" parTransId="{B8210A5D-6BDD-4D8A-A7B5-45037180D0EC}" sibTransId="{0C666B72-414C-4767-B620-7F4AFDB4FB13}"/>
    <dgm:cxn modelId="{72D83A49-905B-49C5-899A-4241041417E1}" srcId="{DC6C264D-2ECF-405C-AC5F-3D5E000A8B73}" destId="{A792798B-9184-4928-91F1-880D549385AC}" srcOrd="3" destOrd="0" parTransId="{617D9190-D27B-4627-8198-F33132F98785}" sibTransId="{6FDE46D5-3438-4D21-B99B-A610F7C753FC}"/>
    <dgm:cxn modelId="{B252DD4A-7F47-4B65-A1C4-FA08730D9FC7}" type="presOf" srcId="{AAFAF990-9285-4804-8365-BF0DE39D03D8}" destId="{21CC48CB-91C6-4DAB-8082-A59A6E19A9F5}" srcOrd="0" destOrd="1" presId="urn:microsoft.com/office/officeart/2005/8/layout/chevron2"/>
    <dgm:cxn modelId="{1CCDB27E-E56E-4865-A11A-A771619E028B}" type="presOf" srcId="{ABD06934-32B9-474F-A4E8-0D92C21DE010}" destId="{90C1933B-4BEB-480C-8149-241528A3EDEF}" srcOrd="0" destOrd="1" presId="urn:microsoft.com/office/officeart/2005/8/layout/chevron2"/>
    <dgm:cxn modelId="{92317481-ABDE-46FB-BDBD-9059E9C57CCE}" srcId="{009083DA-26A5-4BE3-96B3-8EB1E27E61D7}" destId="{AAFAF990-9285-4804-8365-BF0DE39D03D8}" srcOrd="1" destOrd="0" parTransId="{32F35752-2919-4B63-A707-BF7187F7FB9B}" sibTransId="{83DCA7EA-D1B1-4533-B4B8-E9126262A0B6}"/>
    <dgm:cxn modelId="{16A7648C-8CC8-4BFE-BACD-69E10FEEF946}" type="presOf" srcId="{676AFF8E-1394-4E16-AD2D-CFE193982907}" destId="{21CC48CB-91C6-4DAB-8082-A59A6E19A9F5}" srcOrd="0" destOrd="2" presId="urn:microsoft.com/office/officeart/2005/8/layout/chevron2"/>
    <dgm:cxn modelId="{40FBC18F-3546-4CC2-99B7-D7A3967BFD5F}" srcId="{E1EAF564-90BE-4556-9EFA-8A109C7C492B}" destId="{7737FD98-56B9-4D05-8564-DB39B4713FE5}" srcOrd="1" destOrd="0" parTransId="{82B0B8FA-5D04-491C-8D6B-D60976A1E5BD}" sibTransId="{81D7FFA0-0212-458B-9562-EEDEF69D1248}"/>
    <dgm:cxn modelId="{C15E3C90-396F-4E78-8B9E-045C02A55A15}" type="presOf" srcId="{E1EAF564-90BE-4556-9EFA-8A109C7C492B}" destId="{83D2A9A0-F905-4B47-AC36-F02395A3C181}" srcOrd="0" destOrd="0" presId="urn:microsoft.com/office/officeart/2005/8/layout/chevron2"/>
    <dgm:cxn modelId="{E4A62B9D-473C-4AA9-9BEF-30C777129831}" srcId="{009083DA-26A5-4BE3-96B3-8EB1E27E61D7}" destId="{676AFF8E-1394-4E16-AD2D-CFE193982907}" srcOrd="2" destOrd="0" parTransId="{95854141-AD6B-4F48-A179-1C2722F20937}" sibTransId="{28DB817E-5393-4C98-857C-502201B78123}"/>
    <dgm:cxn modelId="{89B047A1-CF3E-4C31-917D-C2E9A43E893B}" srcId="{DC6C264D-2ECF-405C-AC5F-3D5E000A8B73}" destId="{A451890D-0B88-463C-A09C-006D8D763FB1}" srcOrd="0" destOrd="0" parTransId="{B9D4DCD1-EA6A-441F-B4D9-E96EB0BB8391}" sibTransId="{A56A188B-6AD3-4D1A-A62C-BF87E264792E}"/>
    <dgm:cxn modelId="{AA2E60B4-0F41-4A6C-81F4-BAD18AC6485F}" type="presOf" srcId="{25394737-4A29-4B2B-AADF-FDF6AF7D9C78}" destId="{DB1E0805-AAAE-4279-A3A2-F56FA35FF4A1}" srcOrd="0" destOrd="0" presId="urn:microsoft.com/office/officeart/2005/8/layout/chevron2"/>
    <dgm:cxn modelId="{A35A99B4-0C51-431C-A4D5-6148F9603648}" type="presOf" srcId="{7737FD98-56B9-4D05-8564-DB39B4713FE5}" destId="{CACCAE57-1547-40C6-8A77-FBBE3EAB671F}" srcOrd="0" destOrd="1" presId="urn:microsoft.com/office/officeart/2005/8/layout/chevron2"/>
    <dgm:cxn modelId="{437C27BD-2464-431D-92A5-4A424F8BA618}" type="presOf" srcId="{401B59C0-C0F5-4610-ACF2-42AF048D0400}" destId="{21CC48CB-91C6-4DAB-8082-A59A6E19A9F5}" srcOrd="0" destOrd="3" presId="urn:microsoft.com/office/officeart/2005/8/layout/chevron2"/>
    <dgm:cxn modelId="{887FDBC0-2477-4800-94DD-583057F251B8}" type="presOf" srcId="{A451890D-0B88-463C-A09C-006D8D763FB1}" destId="{90C1933B-4BEB-480C-8149-241528A3EDEF}" srcOrd="0" destOrd="0" presId="urn:microsoft.com/office/officeart/2005/8/layout/chevron2"/>
    <dgm:cxn modelId="{53A174C1-9A9C-4C91-A437-38D950D72379}" type="presOf" srcId="{009083DA-26A5-4BE3-96B3-8EB1E27E61D7}" destId="{F7BD6F48-BAAD-4584-A3C5-6FCF8B34C7E6}" srcOrd="0" destOrd="0" presId="urn:microsoft.com/office/officeart/2005/8/layout/chevron2"/>
    <dgm:cxn modelId="{1C48D9CD-B990-40A6-9694-809997295F62}" type="presOf" srcId="{DC6C264D-2ECF-405C-AC5F-3D5E000A8B73}" destId="{8910EF1F-2336-4FCE-880D-2460E6E8814E}" srcOrd="0" destOrd="0" presId="urn:microsoft.com/office/officeart/2005/8/layout/chevron2"/>
    <dgm:cxn modelId="{0F7810D2-E158-4957-822A-1176D6739FDD}" srcId="{DC6C264D-2ECF-405C-AC5F-3D5E000A8B73}" destId="{B0FDCBBC-F79D-4915-965E-4CEAB60652FF}" srcOrd="2" destOrd="0" parTransId="{792A790D-E189-4A3E-9B0D-130D146AF937}" sibTransId="{B6DCCC77-8276-43AF-9AC0-9D9605680BCD}"/>
    <dgm:cxn modelId="{7AD4A9DF-B673-48DA-B16A-E887CDDEFFA0}" type="presOf" srcId="{8A073D00-60EB-4F19-B028-CA1FF30BD1E3}" destId="{CACCAE57-1547-40C6-8A77-FBBE3EAB671F}" srcOrd="0" destOrd="3" presId="urn:microsoft.com/office/officeart/2005/8/layout/chevron2"/>
    <dgm:cxn modelId="{D4BFC4E2-B628-4638-97E9-12AF9A579C44}" srcId="{25394737-4A29-4B2B-AADF-FDF6AF7D9C78}" destId="{009083DA-26A5-4BE3-96B3-8EB1E27E61D7}" srcOrd="1" destOrd="0" parTransId="{E7B10E4B-4791-4BCB-A5FF-27C16BC0AD36}" sibTransId="{F124D690-3135-47C2-BD64-7362EFCCB33D}"/>
    <dgm:cxn modelId="{9C3863E5-B316-4C4B-9DBA-C41C8098F977}" type="presOf" srcId="{A792798B-9184-4928-91F1-880D549385AC}" destId="{90C1933B-4BEB-480C-8149-241528A3EDEF}" srcOrd="0" destOrd="3" presId="urn:microsoft.com/office/officeart/2005/8/layout/chevron2"/>
    <dgm:cxn modelId="{1009C7E7-F128-4B7D-8ABF-A0E1C87FB2C2}" type="presOf" srcId="{2B30B226-7CC5-4BC6-A545-764E98166471}" destId="{CACCAE57-1547-40C6-8A77-FBBE3EAB671F}" srcOrd="0" destOrd="2" presId="urn:microsoft.com/office/officeart/2005/8/layout/chevron2"/>
    <dgm:cxn modelId="{5CCB0F01-B5ED-4664-A0FE-44AC423037F1}" type="presParOf" srcId="{DB1E0805-AAAE-4279-A3A2-F56FA35FF4A1}" destId="{C3C82B04-036F-42C3-8AE4-24B1AF373EF1}" srcOrd="0" destOrd="0" presId="urn:microsoft.com/office/officeart/2005/8/layout/chevron2"/>
    <dgm:cxn modelId="{EC87E29B-5B1A-4D96-899D-6854F75C60A2}" type="presParOf" srcId="{C3C82B04-036F-42C3-8AE4-24B1AF373EF1}" destId="{83D2A9A0-F905-4B47-AC36-F02395A3C181}" srcOrd="0" destOrd="0" presId="urn:microsoft.com/office/officeart/2005/8/layout/chevron2"/>
    <dgm:cxn modelId="{9545E81A-73C4-4255-B452-0E0326FEA4BF}" type="presParOf" srcId="{C3C82B04-036F-42C3-8AE4-24B1AF373EF1}" destId="{CACCAE57-1547-40C6-8A77-FBBE3EAB671F}" srcOrd="1" destOrd="0" presId="urn:microsoft.com/office/officeart/2005/8/layout/chevron2"/>
    <dgm:cxn modelId="{BE9DB313-CBD2-4978-BFFA-629EF38DF5BF}" type="presParOf" srcId="{DB1E0805-AAAE-4279-A3A2-F56FA35FF4A1}" destId="{BE1E197D-C647-4B7F-A829-466B4D799D5C}" srcOrd="1" destOrd="0" presId="urn:microsoft.com/office/officeart/2005/8/layout/chevron2"/>
    <dgm:cxn modelId="{D7B12681-6257-4C00-8C41-D9EC901FD673}" type="presParOf" srcId="{DB1E0805-AAAE-4279-A3A2-F56FA35FF4A1}" destId="{7402CDF7-7842-45B3-893B-BBF5E7D1C677}" srcOrd="2" destOrd="0" presId="urn:microsoft.com/office/officeart/2005/8/layout/chevron2"/>
    <dgm:cxn modelId="{D1EB0B36-85CC-4718-9E39-D2887AF10D72}" type="presParOf" srcId="{7402CDF7-7842-45B3-893B-BBF5E7D1C677}" destId="{F7BD6F48-BAAD-4584-A3C5-6FCF8B34C7E6}" srcOrd="0" destOrd="0" presId="urn:microsoft.com/office/officeart/2005/8/layout/chevron2"/>
    <dgm:cxn modelId="{9C26E104-F9B2-4FD8-83D2-C53CAA596F14}" type="presParOf" srcId="{7402CDF7-7842-45B3-893B-BBF5E7D1C677}" destId="{21CC48CB-91C6-4DAB-8082-A59A6E19A9F5}" srcOrd="1" destOrd="0" presId="urn:microsoft.com/office/officeart/2005/8/layout/chevron2"/>
    <dgm:cxn modelId="{73430A0C-EBD7-4B80-8A3B-13E317BB7059}" type="presParOf" srcId="{DB1E0805-AAAE-4279-A3A2-F56FA35FF4A1}" destId="{9C6081E5-7F60-440A-A6D3-F8B3B86E2F19}" srcOrd="3" destOrd="0" presId="urn:microsoft.com/office/officeart/2005/8/layout/chevron2"/>
    <dgm:cxn modelId="{9A651442-D975-4070-812C-EB5E56F73AB1}" type="presParOf" srcId="{DB1E0805-AAAE-4279-A3A2-F56FA35FF4A1}" destId="{9A50021F-E294-4287-A050-B4659F173E85}" srcOrd="4" destOrd="0" presId="urn:microsoft.com/office/officeart/2005/8/layout/chevron2"/>
    <dgm:cxn modelId="{EB30DE57-8852-49C8-A7EA-44EA4BC260C5}" type="presParOf" srcId="{9A50021F-E294-4287-A050-B4659F173E85}" destId="{8910EF1F-2336-4FCE-880D-2460E6E8814E}" srcOrd="0" destOrd="0" presId="urn:microsoft.com/office/officeart/2005/8/layout/chevron2"/>
    <dgm:cxn modelId="{A7615A4E-193A-4F90-9FBC-7899CE22684E}" type="presParOf" srcId="{9A50021F-E294-4287-A050-B4659F173E85}" destId="{90C1933B-4BEB-480C-8149-241528A3ED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2A9A0-F905-4B47-AC36-F02395A3C181}">
      <dsp:nvSpPr>
        <dsp:cNvPr id="0" name=""/>
        <dsp:cNvSpPr/>
      </dsp:nvSpPr>
      <dsp:spPr>
        <a:xfrm rot="5400000">
          <a:off x="-265672" y="268757"/>
          <a:ext cx="1771150" cy="1239805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sz="2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</a:t>
          </a:r>
        </a:p>
      </dsp:txBody>
      <dsp:txXfrm rot="-5400000">
        <a:off x="1" y="622988"/>
        <a:ext cx="1239805" cy="531345"/>
      </dsp:txXfrm>
    </dsp:sp>
    <dsp:sp modelId="{CACCAE57-1547-40C6-8A77-FBBE3EAB671F}">
      <dsp:nvSpPr>
        <dsp:cNvPr id="0" name=""/>
        <dsp:cNvSpPr/>
      </dsp:nvSpPr>
      <dsp:spPr>
        <a:xfrm rot="5400000">
          <a:off x="4731246" y="-3491441"/>
          <a:ext cx="1151247" cy="8134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Phòng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khám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TTYT,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trạm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YT.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Phòng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khám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khoa,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chuyên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khoa</a:t>
          </a:r>
        </a:p>
      </dsp:txBody>
      <dsp:txXfrm rot="-5400000">
        <a:off x="1239805" y="56199"/>
        <a:ext cx="8077931" cy="1038849"/>
      </dsp:txXfrm>
    </dsp:sp>
    <dsp:sp modelId="{F7BD6F48-BAAD-4584-A3C5-6FCF8B34C7E6}">
      <dsp:nvSpPr>
        <dsp:cNvPr id="0" name=""/>
        <dsp:cNvSpPr/>
      </dsp:nvSpPr>
      <dsp:spPr>
        <a:xfrm rot="5400000">
          <a:off x="-265672" y="1847658"/>
          <a:ext cx="1771150" cy="123980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sz="2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2</a:t>
          </a:r>
        </a:p>
      </dsp:txBody>
      <dsp:txXfrm rot="-5400000">
        <a:off x="1" y="2201889"/>
        <a:ext cx="1239805" cy="531345"/>
      </dsp:txXfrm>
    </dsp:sp>
    <dsp:sp modelId="{21CC48CB-91C6-4DAB-8082-A59A6E19A9F5}">
      <dsp:nvSpPr>
        <dsp:cNvPr id="0" name=""/>
        <dsp:cNvSpPr/>
      </dsp:nvSpPr>
      <dsp:spPr>
        <a:xfrm rot="5400000">
          <a:off x="4731246" y="-1909455"/>
          <a:ext cx="1151247" cy="8134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BV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tuyến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huyện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khoa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khu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vực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BV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khoa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tuyến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TP,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khoa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tư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Ꝋ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nhiễm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9805" y="1638185"/>
        <a:ext cx="8077931" cy="1038849"/>
      </dsp:txXfrm>
    </dsp:sp>
    <dsp:sp modelId="{8910EF1F-2336-4FCE-880D-2460E6E8814E}">
      <dsp:nvSpPr>
        <dsp:cNvPr id="0" name=""/>
        <dsp:cNvSpPr/>
      </dsp:nvSpPr>
      <dsp:spPr>
        <a:xfrm rot="5400000">
          <a:off x="-265672" y="3426560"/>
          <a:ext cx="1771150" cy="1239805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sz="2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3</a:t>
          </a:r>
        </a:p>
      </dsp:txBody>
      <dsp:txXfrm rot="-5400000">
        <a:off x="1" y="3780791"/>
        <a:ext cx="1239805" cy="531345"/>
      </dsp:txXfrm>
    </dsp:sp>
    <dsp:sp modelId="{90C1933B-4BEB-480C-8149-241528A3EDEF}">
      <dsp:nvSpPr>
        <dsp:cNvPr id="0" name=""/>
        <dsp:cNvSpPr/>
      </dsp:nvSpPr>
      <dsp:spPr>
        <a:xfrm rot="5400000">
          <a:off x="4731246" y="-330553"/>
          <a:ext cx="1151247" cy="8134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BV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nhiệt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đới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BV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tuyến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cuối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Ꝋ 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SXH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SYT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Bv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tuyến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cuối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trực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thuộc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Bộ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ngành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 rot="-5400000">
        <a:off x="1239805" y="3217087"/>
        <a:ext cx="8077931" cy="1038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2A9A0-F905-4B47-AC36-F02395A3C181}">
      <dsp:nvSpPr>
        <dsp:cNvPr id="0" name=""/>
        <dsp:cNvSpPr/>
      </dsp:nvSpPr>
      <dsp:spPr>
        <a:xfrm rot="5400000">
          <a:off x="-265672" y="268757"/>
          <a:ext cx="1771150" cy="1239805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sz="2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</a:t>
          </a:r>
        </a:p>
      </dsp:txBody>
      <dsp:txXfrm rot="-5400000">
        <a:off x="1" y="622988"/>
        <a:ext cx="1239805" cy="531345"/>
      </dsp:txXfrm>
    </dsp:sp>
    <dsp:sp modelId="{CACCAE57-1547-40C6-8A77-FBBE3EAB671F}">
      <dsp:nvSpPr>
        <dsp:cNvPr id="0" name=""/>
        <dsp:cNvSpPr/>
      </dsp:nvSpPr>
      <dsp:spPr>
        <a:xfrm rot="5400000">
          <a:off x="4731246" y="-3491441"/>
          <a:ext cx="1151247" cy="8134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huấn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huấn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Hướng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dẫn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∆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Ꝋ SXHD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KHÔNG BỎ SÓT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nghi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ngờ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SXHD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Hướng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dẫn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chăm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sóc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tại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sớm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Kịp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chuyển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2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dhcb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cải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thiện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9805" y="56199"/>
        <a:ext cx="8077931" cy="1038849"/>
      </dsp:txXfrm>
    </dsp:sp>
    <dsp:sp modelId="{F7BD6F48-BAAD-4584-A3C5-6FCF8B34C7E6}">
      <dsp:nvSpPr>
        <dsp:cNvPr id="0" name=""/>
        <dsp:cNvSpPr/>
      </dsp:nvSpPr>
      <dsp:spPr>
        <a:xfrm rot="5400000">
          <a:off x="-265672" y="1847658"/>
          <a:ext cx="1771150" cy="123980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sz="2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2</a:t>
          </a:r>
        </a:p>
      </dsp:txBody>
      <dsp:txXfrm rot="-5400000">
        <a:off x="1" y="2201889"/>
        <a:ext cx="1239805" cy="531345"/>
      </dsp:txXfrm>
    </dsp:sp>
    <dsp:sp modelId="{21CC48CB-91C6-4DAB-8082-A59A6E19A9F5}">
      <dsp:nvSpPr>
        <dsp:cNvPr id="0" name=""/>
        <dsp:cNvSpPr/>
      </dsp:nvSpPr>
      <dsp:spPr>
        <a:xfrm rot="5400000">
          <a:off x="4731246" y="-1909455"/>
          <a:ext cx="1151247" cy="8134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Đào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tạo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đào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tạo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Hướng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dẫn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∆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Ꝋ SXHD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sớm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DHCB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khám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chuyển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tích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cực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hướng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dẫn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BYT,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chuyển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kịp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lên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ứng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Nếu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diễn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tiến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HC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khẩn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cấp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kích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đỏ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Tổ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chuyên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gia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 rot="-5400000">
        <a:off x="1239805" y="1638185"/>
        <a:ext cx="8077931" cy="1038849"/>
      </dsp:txXfrm>
    </dsp:sp>
    <dsp:sp modelId="{8910EF1F-2336-4FCE-880D-2460E6E8814E}">
      <dsp:nvSpPr>
        <dsp:cNvPr id="0" name=""/>
        <dsp:cNvSpPr/>
      </dsp:nvSpPr>
      <dsp:spPr>
        <a:xfrm rot="5400000">
          <a:off x="-265672" y="3426560"/>
          <a:ext cx="1771150" cy="1239805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sz="2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3</a:t>
          </a:r>
        </a:p>
      </dsp:txBody>
      <dsp:txXfrm rot="-5400000">
        <a:off x="1" y="3780791"/>
        <a:ext cx="1239805" cy="531345"/>
      </dsp:txXfrm>
    </dsp:sp>
    <dsp:sp modelId="{90C1933B-4BEB-480C-8149-241528A3EDEF}">
      <dsp:nvSpPr>
        <dsp:cNvPr id="0" name=""/>
        <dsp:cNvSpPr/>
      </dsp:nvSpPr>
      <dsp:spPr>
        <a:xfrm rot="5400000">
          <a:off x="4731246" y="-330553"/>
          <a:ext cx="1151247" cy="8134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lập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đơn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vị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/Khoa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Hồi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sức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SXHD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Ꝋ SXHD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1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tầng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Tham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gia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Tổ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chuyên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gia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thuộc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SYT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quy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đỏ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liên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yêu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cầu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HC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Tổ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chuyên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gia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nếu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cần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can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thiệp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chuyên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khoa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tại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BV, 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can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thiệp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tại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chỗ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chuyển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9805" y="3217087"/>
        <a:ext cx="8077931" cy="1038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7291-FF0E-4E90-93D3-0163B1EFC114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564D-0E1F-4ED9-B043-3415C443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4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7291-FF0E-4E90-93D3-0163B1EFC114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564D-0E1F-4ED9-B043-3415C443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3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E977291-FF0E-4E90-93D3-0163B1EFC114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AF10564D-0E1F-4ED9-B043-3415C443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5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7291-FF0E-4E90-93D3-0163B1EFC114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564D-0E1F-4ED9-B043-3415C443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2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977291-FF0E-4E90-93D3-0163B1EFC114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10564D-0E1F-4ED9-B043-3415C443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89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7291-FF0E-4E90-93D3-0163B1EFC114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564D-0E1F-4ED9-B043-3415C443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4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7291-FF0E-4E90-93D3-0163B1EFC114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564D-0E1F-4ED9-B043-3415C443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3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7291-FF0E-4E90-93D3-0163B1EFC114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564D-0E1F-4ED9-B043-3415C443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0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7291-FF0E-4E90-93D3-0163B1EFC114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564D-0E1F-4ED9-B043-3415C443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4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7291-FF0E-4E90-93D3-0163B1EFC114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564D-0E1F-4ED9-B043-3415C443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9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7291-FF0E-4E90-93D3-0163B1EFC114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564D-0E1F-4ED9-B043-3415C443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0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E977291-FF0E-4E90-93D3-0163B1EFC114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F10564D-0E1F-4ED9-B043-3415C443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03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4E09-7E4A-4342-AAB6-96AF5A2B8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217" y="1992076"/>
            <a:ext cx="11471565" cy="173934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TẦNG ĐIỀU TRỊ </a:t>
            </a:r>
            <a:b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 XUẤT HUYẾT DENGUE TẠI TPHCM</a:t>
            </a:r>
          </a:p>
        </p:txBody>
      </p:sp>
    </p:spTree>
    <p:extLst>
      <p:ext uri="{BB962C8B-B14F-4D97-AF65-F5344CB8AC3E}">
        <p14:creationId xmlns:p14="http://schemas.microsoft.com/office/powerpoint/2010/main" val="414161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4FA375-02F1-8295-FE48-E7BBB8496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224" y="288989"/>
            <a:ext cx="7815953" cy="150876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TẦNG ĐIỀU TRỊ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F88A36C-B62B-8796-CD68-AE1780CA36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4713027"/>
              </p:ext>
            </p:extLst>
          </p:nvPr>
        </p:nvGraphicFramePr>
        <p:xfrm>
          <a:off x="1050224" y="1922877"/>
          <a:ext cx="9373936" cy="4935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76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0CAE1-5243-4114-99C6-70F77871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58" y="223216"/>
            <a:ext cx="10976902" cy="150876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bv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DEDD0F6-6962-1E14-9D37-C57191FBB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045314"/>
              </p:ext>
            </p:extLst>
          </p:nvPr>
        </p:nvGraphicFramePr>
        <p:xfrm>
          <a:off x="2192509" y="2298209"/>
          <a:ext cx="8128000" cy="3022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6723">
                  <a:extLst>
                    <a:ext uri="{9D8B030D-6E8A-4147-A177-3AD203B41FA5}">
                      <a16:colId xmlns:a16="http://schemas.microsoft.com/office/drawing/2014/main" val="4179504157"/>
                    </a:ext>
                  </a:extLst>
                </a:gridCol>
                <a:gridCol w="6531277">
                  <a:extLst>
                    <a:ext uri="{9D8B030D-6E8A-4147-A177-3AD203B41FA5}">
                      <a16:colId xmlns:a16="http://schemas.microsoft.com/office/drawing/2014/main" val="823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BỆNH VIỆN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013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 LỚN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BV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Bệnh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Đới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BV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115</a:t>
                      </a:r>
                    </a:p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BV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Gia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BV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Nguyễn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Phương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BV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Trưng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Vương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BV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trực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thuộc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ngành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BV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Chợ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Rẫy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BV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Quân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816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TRẺ 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BV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BV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BV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495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45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4FA375-02F1-8295-FE48-E7BBB8496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85" y="211987"/>
            <a:ext cx="9373935" cy="150876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F88A36C-B62B-8796-CD68-AE1780CA36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851256"/>
              </p:ext>
            </p:extLst>
          </p:nvPr>
        </p:nvGraphicFramePr>
        <p:xfrm>
          <a:off x="386080" y="1922877"/>
          <a:ext cx="9373936" cy="4935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5124FB-5BFC-2738-2B4E-6C8E075E1983}"/>
              </a:ext>
            </a:extLst>
          </p:cNvPr>
          <p:cNvSpPr/>
          <p:nvPr/>
        </p:nvSpPr>
        <p:spPr>
          <a:xfrm>
            <a:off x="9971773" y="1922877"/>
            <a:ext cx="1982804" cy="1166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 ĐỐI KHÔNG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lạm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B61D27-4786-71A1-EFD9-B81603BDA828}"/>
              </a:ext>
            </a:extLst>
          </p:cNvPr>
          <p:cNvSpPr/>
          <p:nvPr/>
        </p:nvSpPr>
        <p:spPr>
          <a:xfrm>
            <a:off x="9971773" y="3519067"/>
            <a:ext cx="1982804" cy="1166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 ĐỐI KHÔNG </a:t>
            </a:r>
          </a:p>
          <a:p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BN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BV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B0F400-2A20-8374-4605-704CC66E9C4D}"/>
              </a:ext>
            </a:extLst>
          </p:cNvPr>
          <p:cNvSpPr/>
          <p:nvPr/>
        </p:nvSpPr>
        <p:spPr>
          <a:xfrm>
            <a:off x="9971773" y="5115257"/>
            <a:ext cx="1982804" cy="1166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 ĐỐI KHÔNG </a:t>
            </a:r>
          </a:p>
          <a:p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bn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2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0CAE1-5243-4114-99C6-70F77871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58" y="223216"/>
            <a:ext cx="10976902" cy="150876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4877A-B8E6-7384-9A13-62490D482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89" y="1819176"/>
            <a:ext cx="3347228" cy="5038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5F87C3-BF0A-6CDB-6583-5F8C8CD2B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956" y="1819174"/>
            <a:ext cx="3736598" cy="5038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18127D-E205-62FB-D301-7532E46BF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694" y="1819173"/>
            <a:ext cx="3347229" cy="50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0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2B0B19-62D2-4A43-A9A3-0FE48D20A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25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605</TotalTime>
  <Words>370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Corbel</vt:lpstr>
      <vt:lpstr>Times New Roman</vt:lpstr>
      <vt:lpstr>Wingdings</vt:lpstr>
      <vt:lpstr>Banded</vt:lpstr>
      <vt:lpstr>PHÂN TẦNG ĐIỀU TRỊ  SỐT XUẤT HUYẾT DENGUE TẠI TPHCM</vt:lpstr>
      <vt:lpstr>PHÂN TẦNG ĐIỀU TRỊ</vt:lpstr>
      <vt:lpstr>Danh sách bv tầng 3</vt:lpstr>
      <vt:lpstr>Chức năng nhiệm  vụ của mỗi tầng</vt:lpstr>
      <vt:lpstr>Danh sách tổ chuyên gia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ĐẶT NỘI KHÍ QUẢN TRÊN BỆNH NHÂN SỐT XUẤT HUYẾT</dc:title>
  <dc:creator>thi duong</dc:creator>
  <cp:lastModifiedBy>thi duong</cp:lastModifiedBy>
  <cp:revision>99</cp:revision>
  <dcterms:created xsi:type="dcterms:W3CDTF">2021-03-22T01:19:42Z</dcterms:created>
  <dcterms:modified xsi:type="dcterms:W3CDTF">2022-11-02T04:19:30Z</dcterms:modified>
</cp:coreProperties>
</file>